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0" r:id="rId1"/>
  </p:sldMasterIdLst>
  <p:notesMasterIdLst>
    <p:notesMasterId r:id="rId12"/>
  </p:notesMasterIdLst>
  <p:sldIdLst>
    <p:sldId id="256" r:id="rId2"/>
    <p:sldId id="257" r:id="rId3"/>
    <p:sldId id="273" r:id="rId4"/>
    <p:sldId id="280" r:id="rId5"/>
    <p:sldId id="275" r:id="rId6"/>
    <p:sldId id="285" r:id="rId7"/>
    <p:sldId id="289" r:id="rId8"/>
    <p:sldId id="290" r:id="rId9"/>
    <p:sldId id="28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 Shaheen" initials="AS" lastIdx="1" clrIdx="0">
    <p:extLst>
      <p:ext uri="{19B8F6BF-5375-455C-9EA6-DF929625EA0E}">
        <p15:presenceInfo xmlns:p15="http://schemas.microsoft.com/office/powerpoint/2012/main" userId="7e2664c316aad1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21A12-2557-4B31-AEE2-27352A8F4B6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50C2B-27FD-48D1-A3B9-94E749E41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37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50C2B-27FD-48D1-A3B9-94E749E416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9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50C2B-27FD-48D1-A3B9-94E749E416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9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1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7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5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29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20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57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1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48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2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6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5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2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5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5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7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138B31-4072-4029-96B7-AF20C681DF1F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8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  <p:sldLayoutId id="2147484154" r:id="rId14"/>
    <p:sldLayoutId id="2147484155" r:id="rId15"/>
    <p:sldLayoutId id="2147484156" r:id="rId16"/>
    <p:sldLayoutId id="21474841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1.tm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8E42CA-D22D-4CEB-88A1-2BF99D3B4F42}"/>
              </a:ext>
            </a:extLst>
          </p:cNvPr>
          <p:cNvSpPr txBox="1"/>
          <p:nvPr/>
        </p:nvSpPr>
        <p:spPr>
          <a:xfrm>
            <a:off x="3149600" y="99897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2971800" algn="ctr"/>
                <a:tab pos="5943600" algn="r"/>
              </a:tabLst>
            </a:pP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مدارس</a:t>
            </a:r>
            <a:r>
              <a:rPr lang="ar-SA" sz="18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الامتياز</a:t>
            </a: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العالمية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48A2E-BFFF-494E-B4BE-24E43B08F406}"/>
              </a:ext>
            </a:extLst>
          </p:cNvPr>
          <p:cNvSpPr txBox="1"/>
          <p:nvPr/>
        </p:nvSpPr>
        <p:spPr>
          <a:xfrm>
            <a:off x="3149600" y="17684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2971800" algn="ctr"/>
                <a:tab pos="5943600" algn="r"/>
              </a:tabLst>
            </a:pPr>
            <a:r>
              <a:rPr lang="en-US" sz="36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Excellence International Schools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454C5-12A4-4355-B52F-598F41C43FC2}"/>
              </a:ext>
            </a:extLst>
          </p:cNvPr>
          <p:cNvSpPr txBox="1"/>
          <p:nvPr/>
        </p:nvSpPr>
        <p:spPr>
          <a:xfrm>
            <a:off x="3048000" y="2501323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DAMMAM – KSA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300F2-1D6D-4852-8944-620A3687F77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4675187" y="2876875"/>
            <a:ext cx="3044825" cy="22364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8EC1C1-1750-4E95-A9E0-AABE982DF724}"/>
              </a:ext>
            </a:extLst>
          </p:cNvPr>
          <p:cNvSpPr txBox="1"/>
          <p:nvPr/>
        </p:nvSpPr>
        <p:spPr>
          <a:xfrm>
            <a:off x="3291840" y="5213066"/>
            <a:ext cx="6096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FRENCH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24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71311-E9B5-413D-AB14-14EA3A003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72" y="1424940"/>
            <a:ext cx="3602355" cy="48667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94F61-141F-492F-B731-A7BF6ED94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11" y="802148"/>
            <a:ext cx="3769851" cy="37698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B665CE-4F8D-46FD-9089-F5090C61A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2" y="2168266"/>
            <a:ext cx="4407657" cy="33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6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D300F2-1D6D-4852-8944-620A3687F77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253027" y="519755"/>
            <a:ext cx="1420813" cy="1430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8EC1C1-1750-4E95-A9E0-AABE982DF724}"/>
              </a:ext>
            </a:extLst>
          </p:cNvPr>
          <p:cNvSpPr txBox="1"/>
          <p:nvPr/>
        </p:nvSpPr>
        <p:spPr>
          <a:xfrm>
            <a:off x="2890520" y="4653368"/>
            <a:ext cx="6096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Grade 1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Mon livre de Francais - 0 by FK Experts">
            <a:extLst>
              <a:ext uri="{FF2B5EF4-FFF2-40B4-BE49-F238E27FC236}">
                <a16:creationId xmlns:a16="http://schemas.microsoft.com/office/drawing/2014/main" id="{BE1B5287-7DF0-4866-B958-A1E907CCDBF9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32" b="25080"/>
          <a:stretch/>
        </p:blipFill>
        <p:spPr bwMode="auto">
          <a:xfrm>
            <a:off x="2560320" y="660400"/>
            <a:ext cx="6756400" cy="39024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A2A2D5-2471-49EA-9C9D-88C6A192DE5E}"/>
              </a:ext>
            </a:extLst>
          </p:cNvPr>
          <p:cNvSpPr txBox="1"/>
          <p:nvPr/>
        </p:nvSpPr>
        <p:spPr>
          <a:xfrm>
            <a:off x="2890520" y="5149982"/>
            <a:ext cx="6096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3200" b="1" baseline="30000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sz="32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Term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86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81D812-3A5E-41B6-ADC4-45965594D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405" y="2049780"/>
            <a:ext cx="4387936" cy="3710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6635A-83A0-47B9-8531-970A266A6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44" y="139203"/>
            <a:ext cx="4600575" cy="657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3F550527-1EFC-4FA9-84AC-B0AA6FC43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909" y="477519"/>
            <a:ext cx="11277600" cy="5900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8AB2D-94DE-4000-BC52-A2E2E489224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745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52A8DBFE-6493-495D-8995-AB733BE7E69F}"/>
              </a:ext>
            </a:extLst>
          </p:cNvPr>
          <p:cNvSpPr/>
          <p:nvPr/>
        </p:nvSpPr>
        <p:spPr>
          <a:xfrm>
            <a:off x="552766" y="134303"/>
            <a:ext cx="4293553" cy="45085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CA" sz="20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Observe et écoute</a:t>
            </a:r>
            <a:endParaRPr lang="en-US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Bose Noise Cancelling Headphones 700 - Black - Apple (AE)">
            <a:extLst>
              <a:ext uri="{FF2B5EF4-FFF2-40B4-BE49-F238E27FC236}">
                <a16:creationId xmlns:a16="http://schemas.microsoft.com/office/drawing/2014/main" id="{069563D6-7E9C-44F3-BCB6-5C652EAEB64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601" y="30480"/>
            <a:ext cx="1023708" cy="7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30D49C-2C3B-4134-B220-FE4F6A39054F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666"/>
          <a:stretch/>
        </p:blipFill>
        <p:spPr bwMode="auto">
          <a:xfrm>
            <a:off x="2610141" y="864155"/>
            <a:ext cx="1675283" cy="2365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0AFEB1-4E97-4AFF-986E-E65B505474F1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6"/>
          <a:stretch/>
        </p:blipFill>
        <p:spPr bwMode="auto">
          <a:xfrm>
            <a:off x="7310283" y="864155"/>
            <a:ext cx="1443355" cy="2313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6B5126-C728-4772-BB18-CC95B9F3A46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69" y="2979418"/>
            <a:ext cx="1929410" cy="2388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D330D2-885D-4329-9C62-E7BB7056480C}"/>
              </a:ext>
            </a:extLst>
          </p:cNvPr>
          <p:cNvSpPr txBox="1"/>
          <p:nvPr/>
        </p:nvSpPr>
        <p:spPr>
          <a:xfrm>
            <a:off x="2610141" y="3429000"/>
            <a:ext cx="16752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b="1" i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Une élève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0AFD8-B437-463E-91D2-C4BCBDFE4A22}"/>
              </a:ext>
            </a:extLst>
          </p:cNvPr>
          <p:cNvSpPr txBox="1"/>
          <p:nvPr/>
        </p:nvSpPr>
        <p:spPr>
          <a:xfrm>
            <a:off x="7194318" y="3230010"/>
            <a:ext cx="16752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b="1" i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Un élève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E3CF32-345F-4A92-B315-C6C39992A9DD}"/>
              </a:ext>
            </a:extLst>
          </p:cNvPr>
          <p:cNvSpPr/>
          <p:nvPr/>
        </p:nvSpPr>
        <p:spPr>
          <a:xfrm rot="19503859">
            <a:off x="633192" y="1784589"/>
            <a:ext cx="2077765" cy="9347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fr-CA" b="1" i="1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student</a:t>
            </a:r>
            <a:r>
              <a:rPr lang="fr-CA" b="1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 girl.</a:t>
            </a:r>
            <a:endParaRPr lang="fr-CA" b="1" i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38ECE-ED12-430D-837D-0BF78C3A60C7}"/>
              </a:ext>
            </a:extLst>
          </p:cNvPr>
          <p:cNvSpPr/>
          <p:nvPr/>
        </p:nvSpPr>
        <p:spPr>
          <a:xfrm rot="2620318">
            <a:off x="8712517" y="2383008"/>
            <a:ext cx="2629947" cy="9347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fr-CA" b="1" i="1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student</a:t>
            </a:r>
            <a:r>
              <a:rPr lang="fr-CA" b="1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fr-CA" b="1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boy.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6381CB-EDFF-4476-98C9-A50E5B31457D}"/>
              </a:ext>
            </a:extLst>
          </p:cNvPr>
          <p:cNvSpPr/>
          <p:nvPr/>
        </p:nvSpPr>
        <p:spPr>
          <a:xfrm>
            <a:off x="1125122" y="5367523"/>
            <a:ext cx="3846479" cy="9347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fr-CA" b="1" i="1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teacher</a:t>
            </a:r>
            <a:r>
              <a:rPr lang="fr-CA" b="1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fr-CA" b="1" i="1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woman</a:t>
            </a:r>
            <a:r>
              <a:rPr lang="fr-CA" b="1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CA" b="1" i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189EA-EAAB-4FEA-8D8C-B556567226E6}"/>
              </a:ext>
            </a:extLst>
          </p:cNvPr>
          <p:cNvSpPr txBox="1"/>
          <p:nvPr/>
        </p:nvSpPr>
        <p:spPr>
          <a:xfrm>
            <a:off x="4928469" y="5495733"/>
            <a:ext cx="200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b="1" i="1" dirty="0">
                <a:solidFill>
                  <a:schemeClr val="bg1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Une maîtresse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9CBEA-C864-43C3-AF0B-18ED2535B1E7}"/>
              </a:ext>
            </a:extLst>
          </p:cNvPr>
          <p:cNvSpPr txBox="1"/>
          <p:nvPr/>
        </p:nvSpPr>
        <p:spPr>
          <a:xfrm>
            <a:off x="5252720" y="98118"/>
            <a:ext cx="4693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2800" b="1" i="1" u="sng" dirty="0">
                <a:solidFill>
                  <a:srgbClr val="FF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C’est ma classe</a:t>
            </a:r>
            <a:endParaRPr lang="en-US" sz="2800" dirty="0"/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16E0F07E-B289-438E-88AC-5D61CAEF176A}"/>
              </a:ext>
            </a:extLst>
          </p:cNvPr>
          <p:cNvSpPr/>
          <p:nvPr/>
        </p:nvSpPr>
        <p:spPr>
          <a:xfrm rot="19117471">
            <a:off x="8701599" y="4585029"/>
            <a:ext cx="1839840" cy="1223621"/>
          </a:xfrm>
          <a:prstGeom prst="snip2Diag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Candara" panose="020E0502030303020204" pitchFamily="34" charset="0"/>
              </a:rPr>
              <a:t>Pg:26</a:t>
            </a:r>
          </a:p>
        </p:txBody>
      </p:sp>
      <p:pic>
        <p:nvPicPr>
          <p:cNvPr id="6" name="صوت مسجّ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18761" y="54957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681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9" grpId="0" animBg="1"/>
      <p:bldP spid="17" grpId="0"/>
      <p:bldP spid="3" grpId="0"/>
      <p:bldP spid="22" grpId="0" animBg="1"/>
      <p:bldP spid="23" grpId="0" animBg="1"/>
      <p:bldP spid="24" grpId="0" animBg="1"/>
      <p:bldP spid="4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B7FC76-699D-4A60-9762-5CB751CB2099}"/>
              </a:ext>
            </a:extLst>
          </p:cNvPr>
          <p:cNvSpPr txBox="1"/>
          <p:nvPr/>
        </p:nvSpPr>
        <p:spPr>
          <a:xfrm>
            <a:off x="2418080" y="6635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2800" b="1" i="1" u="sng" dirty="0">
                <a:solidFill>
                  <a:srgbClr val="FF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Les objets de la classe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2B846E-2076-425D-8AE0-4E32D68BD02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4" t="16889" r="20444" b="12000"/>
          <a:stretch/>
        </p:blipFill>
        <p:spPr bwMode="auto">
          <a:xfrm>
            <a:off x="1058608" y="1460936"/>
            <a:ext cx="2083398" cy="30544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E1EDA0-382C-480C-AF92-BE1DE665097F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9333" r="19556" b="13333"/>
          <a:stretch/>
        </p:blipFill>
        <p:spPr bwMode="auto">
          <a:xfrm>
            <a:off x="4773821" y="1427340"/>
            <a:ext cx="1858104" cy="2942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C8CDCD-17AE-44BB-806A-7BB1B9C5A2A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859" y="1281381"/>
            <a:ext cx="2423899" cy="292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14410400-8DF1-4C63-8E3B-B8B13BEE9ABC}"/>
              </a:ext>
            </a:extLst>
          </p:cNvPr>
          <p:cNvSpPr/>
          <p:nvPr/>
        </p:nvSpPr>
        <p:spPr>
          <a:xfrm>
            <a:off x="787993" y="4677054"/>
            <a:ext cx="2727963" cy="5788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 cahier.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C393492A-A47E-428F-A029-90CC30487667}"/>
              </a:ext>
            </a:extLst>
          </p:cNvPr>
          <p:cNvSpPr/>
          <p:nvPr/>
        </p:nvSpPr>
        <p:spPr>
          <a:xfrm>
            <a:off x="4338891" y="4609862"/>
            <a:ext cx="2727963" cy="5788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 crayon .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02BC3-5659-4666-9301-33161DF8EE78}"/>
              </a:ext>
            </a:extLst>
          </p:cNvPr>
          <p:cNvSpPr/>
          <p:nvPr/>
        </p:nvSpPr>
        <p:spPr>
          <a:xfrm>
            <a:off x="1236238" y="5275080"/>
            <a:ext cx="2081057" cy="91932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A notebook </a:t>
            </a:r>
            <a:endParaRPr lang="fr-CA" b="1" i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06494C-8BF1-4C6B-911D-B1AF99BF070B}"/>
              </a:ext>
            </a:extLst>
          </p:cNvPr>
          <p:cNvSpPr/>
          <p:nvPr/>
        </p:nvSpPr>
        <p:spPr>
          <a:xfrm>
            <a:off x="4673469" y="5375675"/>
            <a:ext cx="2081057" cy="91932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fr-CA" b="1" i="1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pencil</a:t>
            </a:r>
            <a:endParaRPr lang="fr-CA" b="1" i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7BCE93-2F27-43B7-8A4E-2577DB711FF2}"/>
              </a:ext>
            </a:extLst>
          </p:cNvPr>
          <p:cNvSpPr/>
          <p:nvPr/>
        </p:nvSpPr>
        <p:spPr>
          <a:xfrm>
            <a:off x="8110701" y="5275080"/>
            <a:ext cx="2081057" cy="91932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A book </a:t>
            </a:r>
            <a:endParaRPr lang="fr-CA" b="1" i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F1B0C6C6-C06A-47AB-866A-27E6A0F329B8}"/>
              </a:ext>
            </a:extLst>
          </p:cNvPr>
          <p:cNvSpPr/>
          <p:nvPr/>
        </p:nvSpPr>
        <p:spPr>
          <a:xfrm>
            <a:off x="7615828" y="4627336"/>
            <a:ext cx="2727963" cy="5922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 livre .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4C4FC2C9-172B-46F4-88AF-C223405CBFFB}"/>
              </a:ext>
            </a:extLst>
          </p:cNvPr>
          <p:cNvSpPr/>
          <p:nvPr/>
        </p:nvSpPr>
        <p:spPr>
          <a:xfrm rot="19117471">
            <a:off x="9972845" y="5223523"/>
            <a:ext cx="1839840" cy="1223621"/>
          </a:xfrm>
          <a:prstGeom prst="snip2Diag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Candara" panose="020E0502030303020204" pitchFamily="34" charset="0"/>
              </a:rPr>
              <a:t>Pg:27</a:t>
            </a:r>
          </a:p>
        </p:txBody>
      </p:sp>
      <p:pic>
        <p:nvPicPr>
          <p:cNvPr id="4" name="صوت مسجّ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18092" y="40177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7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46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1" grpId="0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B7FC76-699D-4A60-9762-5CB751CB2099}"/>
              </a:ext>
            </a:extLst>
          </p:cNvPr>
          <p:cNvSpPr txBox="1"/>
          <p:nvPr/>
        </p:nvSpPr>
        <p:spPr>
          <a:xfrm>
            <a:off x="2418080" y="6635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2800" b="1" i="1" u="sng" dirty="0">
                <a:solidFill>
                  <a:srgbClr val="FF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Les objets de la classe</a:t>
            </a:r>
            <a:endParaRPr lang="en-US" sz="2800" dirty="0"/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14410400-8DF1-4C63-8E3B-B8B13BEE9ABC}"/>
              </a:ext>
            </a:extLst>
          </p:cNvPr>
          <p:cNvSpPr/>
          <p:nvPr/>
        </p:nvSpPr>
        <p:spPr>
          <a:xfrm>
            <a:off x="780255" y="4685271"/>
            <a:ext cx="2727963" cy="5788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 </a:t>
            </a:r>
            <a:r>
              <a:rPr lang="en-US" sz="2400" kern="12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stylo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C393492A-A47E-428F-A029-90CC30487667}"/>
              </a:ext>
            </a:extLst>
          </p:cNvPr>
          <p:cNvSpPr/>
          <p:nvPr/>
        </p:nvSpPr>
        <p:spPr>
          <a:xfrm>
            <a:off x="4172912" y="4609862"/>
            <a:ext cx="2727963" cy="5788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Une </a:t>
            </a:r>
            <a:r>
              <a:rPr lang="en-US" sz="2400" kern="12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gomme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.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02BC3-5659-4666-9301-33161DF8EE78}"/>
              </a:ext>
            </a:extLst>
          </p:cNvPr>
          <p:cNvSpPr/>
          <p:nvPr/>
        </p:nvSpPr>
        <p:spPr>
          <a:xfrm>
            <a:off x="1236238" y="5275080"/>
            <a:ext cx="2081057" cy="91932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pen</a:t>
            </a:r>
            <a:endParaRPr lang="fr-CA" b="1" i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06494C-8BF1-4C6B-911D-B1AF99BF070B}"/>
              </a:ext>
            </a:extLst>
          </p:cNvPr>
          <p:cNvSpPr/>
          <p:nvPr/>
        </p:nvSpPr>
        <p:spPr>
          <a:xfrm>
            <a:off x="4537602" y="5375675"/>
            <a:ext cx="2081057" cy="91932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eraser</a:t>
            </a:r>
            <a:endParaRPr lang="fr-CA" b="1" i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7BCE93-2F27-43B7-8A4E-2577DB711FF2}"/>
              </a:ext>
            </a:extLst>
          </p:cNvPr>
          <p:cNvSpPr/>
          <p:nvPr/>
        </p:nvSpPr>
        <p:spPr>
          <a:xfrm>
            <a:off x="8110701" y="5375675"/>
            <a:ext cx="2081057" cy="91932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ruler</a:t>
            </a:r>
            <a:r>
              <a:rPr lang="fr-CA" b="1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F1B0C6C6-C06A-47AB-866A-27E6A0F329B8}"/>
              </a:ext>
            </a:extLst>
          </p:cNvPr>
          <p:cNvSpPr/>
          <p:nvPr/>
        </p:nvSpPr>
        <p:spPr>
          <a:xfrm>
            <a:off x="7615828" y="4627336"/>
            <a:ext cx="2727963" cy="5922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Une r</a:t>
            </a:r>
            <a:r>
              <a:rPr lang="fr-CA" sz="2400" dirty="0" err="1">
                <a:solidFill>
                  <a:srgbClr val="000000"/>
                </a:solidFill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ègle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08383-BF71-451D-B05A-A83EE7D998B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29" y="1307079"/>
            <a:ext cx="2061617" cy="3182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BA6D09-DDF4-4A16-82DE-D474343D344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71" y="1420998"/>
            <a:ext cx="2061617" cy="2928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379F9D-49E4-470E-8441-60780726292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756" y="1288767"/>
            <a:ext cx="1858105" cy="3182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B90C9079-5216-4396-BF75-F68FEAECCF8D}"/>
              </a:ext>
            </a:extLst>
          </p:cNvPr>
          <p:cNvSpPr/>
          <p:nvPr/>
        </p:nvSpPr>
        <p:spPr>
          <a:xfrm rot="19117471">
            <a:off x="9972845" y="5223523"/>
            <a:ext cx="1839840" cy="1223621"/>
          </a:xfrm>
          <a:prstGeom prst="snip2Diag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Candara" panose="020E0502030303020204" pitchFamily="34" charset="0"/>
              </a:rPr>
              <a:t>Pg:27</a:t>
            </a:r>
          </a:p>
        </p:txBody>
      </p:sp>
      <p:pic>
        <p:nvPicPr>
          <p:cNvPr id="3" name="صوت مسجّ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87891" y="38800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1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417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B7FC76-699D-4A60-9762-5CB751CB2099}"/>
              </a:ext>
            </a:extLst>
          </p:cNvPr>
          <p:cNvSpPr txBox="1"/>
          <p:nvPr/>
        </p:nvSpPr>
        <p:spPr>
          <a:xfrm>
            <a:off x="2367280" y="6635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2800" b="1" i="1" u="sng">
                <a:solidFill>
                  <a:srgbClr val="FF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Les objets de la classe</a:t>
            </a:r>
            <a:endParaRPr lang="en-US" sz="2800" dirty="0"/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14410400-8DF1-4C63-8E3B-B8B13BEE9ABC}"/>
              </a:ext>
            </a:extLst>
          </p:cNvPr>
          <p:cNvSpPr/>
          <p:nvPr/>
        </p:nvSpPr>
        <p:spPr>
          <a:xfrm>
            <a:off x="787993" y="4677054"/>
            <a:ext cx="2727963" cy="5788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 </a:t>
            </a:r>
            <a:r>
              <a:rPr lang="en-US" sz="2400" kern="1200" dirty="0" err="1" smtClean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pupitre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C393492A-A47E-428F-A029-90CC30487667}"/>
              </a:ext>
            </a:extLst>
          </p:cNvPr>
          <p:cNvSpPr/>
          <p:nvPr/>
        </p:nvSpPr>
        <p:spPr>
          <a:xfrm>
            <a:off x="4172912" y="4609862"/>
            <a:ext cx="2727963" cy="5788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Une chaise .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02BC3-5659-4666-9301-33161DF8EE78}"/>
              </a:ext>
            </a:extLst>
          </p:cNvPr>
          <p:cNvSpPr/>
          <p:nvPr/>
        </p:nvSpPr>
        <p:spPr>
          <a:xfrm>
            <a:off x="1236238" y="5275080"/>
            <a:ext cx="2081057" cy="91932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desk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06494C-8BF1-4C6B-911D-B1AF99BF070B}"/>
              </a:ext>
            </a:extLst>
          </p:cNvPr>
          <p:cNvSpPr/>
          <p:nvPr/>
        </p:nvSpPr>
        <p:spPr>
          <a:xfrm>
            <a:off x="4537602" y="5375675"/>
            <a:ext cx="2081057" cy="91932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chair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7BCE93-2F27-43B7-8A4E-2577DB711FF2}"/>
              </a:ext>
            </a:extLst>
          </p:cNvPr>
          <p:cNvSpPr/>
          <p:nvPr/>
        </p:nvSpPr>
        <p:spPr>
          <a:xfrm>
            <a:off x="8110701" y="5375675"/>
            <a:ext cx="2081057" cy="91932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b="1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table </a:t>
            </a:r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F1B0C6C6-C06A-47AB-866A-27E6A0F329B8}"/>
              </a:ext>
            </a:extLst>
          </p:cNvPr>
          <p:cNvSpPr/>
          <p:nvPr/>
        </p:nvSpPr>
        <p:spPr>
          <a:xfrm>
            <a:off x="7615828" y="4627336"/>
            <a:ext cx="2727963" cy="5922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Une table .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320F46-476B-4AA8-B884-541BB464BB1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4" t="28572" r="16071" b="12947"/>
          <a:stretch/>
        </p:blipFill>
        <p:spPr bwMode="auto">
          <a:xfrm>
            <a:off x="1236238" y="1289865"/>
            <a:ext cx="1944474" cy="2956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D5F022-51CD-440D-A261-C9CCB223F637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12699" r="6015" b="8465"/>
          <a:stretch/>
        </p:blipFill>
        <p:spPr bwMode="auto">
          <a:xfrm>
            <a:off x="7741813" y="1373759"/>
            <a:ext cx="2297914" cy="2788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A016EA-C6C9-4C6B-9265-6ADF9CCBE6D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3004" r="13426" b="8584"/>
          <a:stretch/>
        </p:blipFill>
        <p:spPr bwMode="auto">
          <a:xfrm>
            <a:off x="4649078" y="1373759"/>
            <a:ext cx="1858104" cy="2971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678A8A5E-1354-494A-B628-38B5B4E6279A}"/>
              </a:ext>
            </a:extLst>
          </p:cNvPr>
          <p:cNvSpPr/>
          <p:nvPr/>
        </p:nvSpPr>
        <p:spPr>
          <a:xfrm rot="19117471">
            <a:off x="9972845" y="5223523"/>
            <a:ext cx="1839840" cy="1223621"/>
          </a:xfrm>
          <a:prstGeom prst="snip2Diag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Candara" panose="020E0502030303020204" pitchFamily="34" charset="0"/>
              </a:rPr>
              <a:t>Pg:27</a:t>
            </a:r>
          </a:p>
        </p:txBody>
      </p:sp>
      <p:pic>
        <p:nvPicPr>
          <p:cNvPr id="3" name="صوت مسجّ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05543" y="29576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471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0FF81E-7A99-4264-9553-3CAA780C7F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2" t="40638" r="13673" b="17917"/>
          <a:stretch/>
        </p:blipFill>
        <p:spPr>
          <a:xfrm>
            <a:off x="1066800" y="802149"/>
            <a:ext cx="8849360" cy="5352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65B36-B405-4952-88EB-FA20F213616F}"/>
              </a:ext>
            </a:extLst>
          </p:cNvPr>
          <p:cNvSpPr txBox="1"/>
          <p:nvPr/>
        </p:nvSpPr>
        <p:spPr>
          <a:xfrm>
            <a:off x="2519680" y="12702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2800" b="1" i="1" u="sng" dirty="0">
                <a:solidFill>
                  <a:srgbClr val="FF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Les objets de la classe</a:t>
            </a:r>
            <a:endParaRPr lang="en-US" sz="2800" dirty="0"/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E800A5AD-E27B-4CEE-A173-ADC3D510DC03}"/>
              </a:ext>
            </a:extLst>
          </p:cNvPr>
          <p:cNvSpPr/>
          <p:nvPr/>
        </p:nvSpPr>
        <p:spPr>
          <a:xfrm rot="19117471">
            <a:off x="9617245" y="4898403"/>
            <a:ext cx="1839840" cy="1223621"/>
          </a:xfrm>
          <a:prstGeom prst="snip2Diag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atin typeface="Candara" panose="020E0502030303020204" pitchFamily="34" charset="0"/>
              </a:rPr>
              <a:t>Pg:27</a:t>
            </a:r>
          </a:p>
        </p:txBody>
      </p:sp>
      <p:pic>
        <p:nvPicPr>
          <p:cNvPr id="3" name="صوت مسجّ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37165" y="31735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1924</TotalTime>
  <Words>105</Words>
  <Application>Microsoft Office PowerPoint</Application>
  <PresentationFormat>شاشة عريضة</PresentationFormat>
  <Paragraphs>43</Paragraphs>
  <Slides>10</Slides>
  <Notes>2</Notes>
  <HiddenSlides>0</HiddenSlides>
  <MMClips>6</MMClips>
  <ScaleCrop>false</ScaleCrop>
  <HeadingPairs>
    <vt:vector size="6" baseType="variant">
      <vt:variant>
        <vt:lpstr>الخطوط المستخدمة</vt:lpstr>
      </vt:variant>
      <vt:variant>
        <vt:i4>9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10</vt:i4>
      </vt:variant>
    </vt:vector>
  </HeadingPairs>
  <TitlesOfParts>
    <vt:vector size="20" baseType="lpstr">
      <vt:lpstr>Arial</vt:lpstr>
      <vt:lpstr>Berlin Sans FB</vt:lpstr>
      <vt:lpstr>Calibri</vt:lpstr>
      <vt:lpstr>Calibri Light</vt:lpstr>
      <vt:lpstr>Candara</vt:lpstr>
      <vt:lpstr>Century Gothic</vt:lpstr>
      <vt:lpstr>Comic Sans MS</vt:lpstr>
      <vt:lpstr>Times New Roman</vt:lpstr>
      <vt:lpstr>Wingdings 3</vt:lpstr>
      <vt:lpstr>Ion Boardroom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 Shaheen</dc:creator>
  <cp:lastModifiedBy>Toshiba</cp:lastModifiedBy>
  <cp:revision>94</cp:revision>
  <dcterms:created xsi:type="dcterms:W3CDTF">2020-08-13T19:02:27Z</dcterms:created>
  <dcterms:modified xsi:type="dcterms:W3CDTF">2021-10-24T21:57:35Z</dcterms:modified>
</cp:coreProperties>
</file>